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89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3078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8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898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138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65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57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891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853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96215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320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F830E-94AB-41C6-867C-A8235D477F5D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7823EC-FBAB-4B9F-96CD-9AB2D7BB88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40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68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48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6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657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47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08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314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05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6955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4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585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52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7719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587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033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57311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37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1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151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0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50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926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355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Учетная запись Майкрософт</dc:creator>
  <cp:lastModifiedBy>Учетная запись Майкрософт</cp:lastModifiedBy>
  <cp:revision>2</cp:revision>
  <dcterms:created xsi:type="dcterms:W3CDTF">2023-01-24T17:35:54Z</dcterms:created>
  <dcterms:modified xsi:type="dcterms:W3CDTF">2023-01-25T11:16:10Z</dcterms:modified>
</cp:coreProperties>
</file>